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0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2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213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0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9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</p:sldMasterIdLst>
  <p:notesMasterIdLst>
    <p:notesMasterId r:id="rId14"/>
  </p:notesMasterIdLst>
  <p:handoutMasterIdLst>
    <p:handoutMasterId r:id="rId15"/>
  </p:handoutMasterIdLst>
  <p:sldIdLst>
    <p:sldId id="1164" r:id="rId11"/>
    <p:sldId id="1130" r:id="rId12"/>
    <p:sldId id="1127" r:id="rId13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21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3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785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BD9FC-461C-4CB6-9D97-E6A088CE6A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5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26" Type="http://schemas.openxmlformats.org/officeDocument/2006/relationships/slideLayout" Target="../slideLayouts/slideLayout20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34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5" Type="http://schemas.openxmlformats.org/officeDocument/2006/relationships/slideLayout" Target="../slideLayouts/slideLayout208.xml"/><Relationship Id="rId33" Type="http://schemas.openxmlformats.org/officeDocument/2006/relationships/slideLayout" Target="../slideLayouts/slideLayout216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29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slideLayout" Target="../slideLayouts/slideLayout207.xml"/><Relationship Id="rId32" Type="http://schemas.openxmlformats.org/officeDocument/2006/relationships/slideLayout" Target="../slideLayouts/slideLayout215.xml"/><Relationship Id="rId37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slideLayout" Target="../slideLayouts/slideLayout206.xml"/><Relationship Id="rId28" Type="http://schemas.openxmlformats.org/officeDocument/2006/relationships/slideLayout" Target="../slideLayouts/slideLayout211.xml"/><Relationship Id="rId36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31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Relationship Id="rId27" Type="http://schemas.openxmlformats.org/officeDocument/2006/relationships/slideLayout" Target="../slideLayouts/slideLayout210.xml"/><Relationship Id="rId30" Type="http://schemas.openxmlformats.org/officeDocument/2006/relationships/slideLayout" Target="../slideLayouts/slideLayout213.xml"/><Relationship Id="rId35" Type="http://schemas.openxmlformats.org/officeDocument/2006/relationships/slideLayout" Target="../slideLayouts/slideLayout2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Stage 1</a:t>
            </a:r>
          </a:p>
        </p:txBody>
      </p:sp>
    </p:spTree>
    <p:extLst>
      <p:ext uri="{BB962C8B-B14F-4D97-AF65-F5344CB8AC3E}">
        <p14:creationId xmlns:p14="http://schemas.microsoft.com/office/powerpoint/2010/main" val="400465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>
            <a:normAutofit fontScale="90000"/>
          </a:bodyPr>
          <a:lstStyle/>
          <a:p>
            <a:r>
              <a:rPr lang="en-AU" sz="5399" spc="-102" dirty="0">
                <a:solidFill>
                  <a:schemeClr val="tx1"/>
                </a:solidFill>
              </a:rPr>
              <a:t>Stage 1 – Connect to Office 365 and Azure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118981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Create an Office 365 tenant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Add a paid Azure subscription to that tenant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Avoid adding to SBS installation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Create a site to site VPN to Azure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Add an Azure VM as a member server in SBS domain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Install Azure AD Connect on member server</a:t>
            </a: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pPr>
              <a:spcAft>
                <a:spcPts val="1224"/>
              </a:spcAft>
            </a:pP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endParaRPr lang="en-AU" sz="2856" dirty="0">
              <a:solidFill>
                <a:srgbClr val="505050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9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601" y="1379912"/>
            <a:ext cx="1617607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6756" y="518399"/>
            <a:ext cx="4480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401" y="2455676"/>
            <a:ext cx="827846" cy="827849"/>
          </a:xfrm>
          <a:prstGeom prst="rect">
            <a:avLst/>
          </a:prstGeom>
          <a:ln>
            <a:noFill/>
          </a:ln>
        </p:spPr>
      </p:pic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5432862" y="3407189"/>
            <a:ext cx="1096086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161260" y="3321905"/>
            <a:ext cx="1080127" cy="37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3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ServerA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64333" y="2895848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272919" y="1018000"/>
            <a:ext cx="1971517" cy="4622060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48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spc="-50" dirty="0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287718" y="2456537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SBS 2011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DD61326-79D7-42FF-BD74-ACACE15D57F9}"/>
              </a:ext>
            </a:extLst>
          </p:cNvPr>
          <p:cNvSpPr txBox="1"/>
          <p:nvPr/>
        </p:nvSpPr>
        <p:spPr>
          <a:xfrm>
            <a:off x="357495" y="5158536"/>
            <a:ext cx="1973244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AU" sz="1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10.0.0.0/24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38FAE3D-C8A4-4F96-838D-7EC3BF1E863F}"/>
              </a:ext>
            </a:extLst>
          </p:cNvPr>
          <p:cNvSpPr/>
          <p:nvPr/>
        </p:nvSpPr>
        <p:spPr>
          <a:xfrm>
            <a:off x="7935882" y="1399312"/>
            <a:ext cx="1704713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82A521A-2E1F-4DD4-B3AF-864871340501}"/>
              </a:ext>
            </a:extLst>
          </p:cNvPr>
          <p:cNvSpPr/>
          <p:nvPr/>
        </p:nvSpPr>
        <p:spPr>
          <a:xfrm>
            <a:off x="7256757" y="1018000"/>
            <a:ext cx="4480813" cy="4622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351EDEC-E78E-4498-BE98-F03B2C6118C5}"/>
              </a:ext>
            </a:extLst>
          </p:cNvPr>
          <p:cNvSpPr txBox="1"/>
          <p:nvPr/>
        </p:nvSpPr>
        <p:spPr>
          <a:xfrm>
            <a:off x="7256756" y="5246253"/>
            <a:ext cx="4480814" cy="37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10.2.0.0/16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B3AB5B-6ADF-4BD3-AED5-C3DAD4F416DC}"/>
              </a:ext>
            </a:extLst>
          </p:cNvPr>
          <p:cNvSpPr txBox="1"/>
          <p:nvPr/>
        </p:nvSpPr>
        <p:spPr>
          <a:xfrm>
            <a:off x="8296705" y="4560288"/>
            <a:ext cx="322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10.2.0.0/24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5AF227C-0595-4E1A-8E29-128487596C53}"/>
              </a:ext>
            </a:extLst>
          </p:cNvPr>
          <p:cNvSpPr txBox="1"/>
          <p:nvPr/>
        </p:nvSpPr>
        <p:spPr>
          <a:xfrm>
            <a:off x="7952405" y="4562646"/>
            <a:ext cx="16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10.2.200.0/29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4AA8DC8-18D8-4E89-9534-9AF6D24D2EAB}"/>
              </a:ext>
            </a:extLst>
          </p:cNvPr>
          <p:cNvSpPr txBox="1"/>
          <p:nvPr/>
        </p:nvSpPr>
        <p:spPr>
          <a:xfrm>
            <a:off x="7996842" y="1477898"/>
            <a:ext cx="160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Gateway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21A94B-0AFC-452F-B954-0DDB73679D6C}"/>
              </a:ext>
            </a:extLst>
          </p:cNvPr>
          <p:cNvSpPr txBox="1"/>
          <p:nvPr/>
        </p:nvSpPr>
        <p:spPr>
          <a:xfrm>
            <a:off x="9609513" y="1483103"/>
            <a:ext cx="19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Subnet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948" y="2591484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EE3BAF1-5A71-45CC-9870-CA84AFBC0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6" y="1422588"/>
            <a:ext cx="1033949" cy="103394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5616F1E2-54C1-41C9-8CBA-8390BB6FBC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51" y="2957518"/>
            <a:ext cx="1033949" cy="103394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7EA3D07-D28E-4506-810E-510790394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617" y="2881618"/>
            <a:ext cx="971430" cy="971430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5F5C04C0-ADAA-4ADC-B711-D440FAF80780}"/>
              </a:ext>
            </a:extLst>
          </p:cNvPr>
          <p:cNvSpPr txBox="1"/>
          <p:nvPr/>
        </p:nvSpPr>
        <p:spPr>
          <a:xfrm>
            <a:off x="2194983" y="2559585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192.168.0.127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9D6B39-6C6F-4B7F-8539-934D5567C550}"/>
              </a:ext>
            </a:extLst>
          </p:cNvPr>
          <p:cNvSpPr txBox="1"/>
          <p:nvPr/>
        </p:nvSpPr>
        <p:spPr>
          <a:xfrm>
            <a:off x="3682780" y="3821206"/>
            <a:ext cx="1739426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192.168.0.1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3DCD58-C39B-4D3D-B1A0-70998A850273}"/>
              </a:ext>
            </a:extLst>
          </p:cNvPr>
          <p:cNvCxnSpPr>
            <a:cxnSpLocks/>
          </p:cNvCxnSpPr>
          <p:nvPr/>
        </p:nvCxnSpPr>
        <p:spPr>
          <a:xfrm flipV="1">
            <a:off x="3123506" y="3474492"/>
            <a:ext cx="1096086" cy="0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4D6160A3-6761-4996-A44E-6A6541240E28}"/>
              </a:ext>
            </a:extLst>
          </p:cNvPr>
          <p:cNvSpPr txBox="1"/>
          <p:nvPr/>
        </p:nvSpPr>
        <p:spPr>
          <a:xfrm>
            <a:off x="1238755" y="3945916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10.0.0.4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2E098380-2779-4212-A581-B65F9FFCACBC}"/>
              </a:ext>
            </a:extLst>
          </p:cNvPr>
          <p:cNvSpPr/>
          <p:nvPr/>
        </p:nvSpPr>
        <p:spPr bwMode="auto">
          <a:xfrm>
            <a:off x="2329809" y="2650786"/>
            <a:ext cx="2696535" cy="1873145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48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spc="-50" dirty="0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E7472B-0002-4CC7-ADF2-C41D8D844EB2}"/>
              </a:ext>
            </a:extLst>
          </p:cNvPr>
          <p:cNvSpPr/>
          <p:nvPr/>
        </p:nvSpPr>
        <p:spPr bwMode="auto">
          <a:xfrm>
            <a:off x="126569" y="856118"/>
            <a:ext cx="5033213" cy="4996042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48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spc="-50" dirty="0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84EE93-74A6-4A77-9B41-CC11FE02CC2D}"/>
              </a:ext>
            </a:extLst>
          </p:cNvPr>
          <p:cNvSpPr txBox="1"/>
          <p:nvPr/>
        </p:nvSpPr>
        <p:spPr>
          <a:xfrm>
            <a:off x="126568" y="389469"/>
            <a:ext cx="5033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A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E3ED57B-35DA-4491-9AF5-EA3F80BE1342}"/>
              </a:ext>
            </a:extLst>
          </p:cNvPr>
          <p:cNvSpPr txBox="1"/>
          <p:nvPr/>
        </p:nvSpPr>
        <p:spPr>
          <a:xfrm>
            <a:off x="909893" y="1205515"/>
            <a:ext cx="121342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1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10.0.0.1</a:t>
            </a:r>
          </a:p>
        </p:txBody>
      </p:sp>
    </p:spTree>
    <p:extLst>
      <p:ext uri="{BB962C8B-B14F-4D97-AF65-F5344CB8AC3E}">
        <p14:creationId xmlns:p14="http://schemas.microsoft.com/office/powerpoint/2010/main" val="1991700645"/>
      </p:ext>
    </p:extLst>
  </p:cSld>
  <p:clrMapOvr>
    <a:masterClrMapping/>
  </p:clrMapOvr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39A363D5-1932-4C8C-8083-F1503171E2AF}"/>
</file>

<file path=customXml/itemProps2.xml><?xml version="1.0" encoding="utf-8"?>
<ds:datastoreItem xmlns:ds="http://schemas.openxmlformats.org/officeDocument/2006/customXml" ds:itemID="{F59C7AF2-59E2-468F-B43D-CA4760E34462}"/>
</file>

<file path=customXml/itemProps3.xml><?xml version="1.0" encoding="utf-8"?>
<ds:datastoreItem xmlns:ds="http://schemas.openxmlformats.org/officeDocument/2006/customXml" ds:itemID="{56F2FA3F-2E8D-4356-B45F-CF6A7C04E4A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Office PowerPoint</Application>
  <PresentationFormat>Custom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Stage 1</vt:lpstr>
      <vt:lpstr>Stage 1 – Connect to Office 365 and Azure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2017-05-26T01:51:27Z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